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73" r:id="rId4"/>
    <p:sldId id="295" r:id="rId5"/>
    <p:sldId id="297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889EE-88C2-48F1-AD23-D5F106BC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553F92-E8F2-43EB-8C97-09D839202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41B37-1FF5-4E1A-8FEB-49A18591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8F6C5-DCF9-4671-92D0-A4D6CF70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413DBE-901B-4D46-A3AE-D2BC2CB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C1E66-072B-42A7-ABA9-2309DD83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6A9B2-AB12-42E9-A367-061BDC699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0D888-2F2B-4752-8180-5D4554D8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230C72-A1E6-4738-95E8-9C13EF1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79757-BFAC-4BDD-B207-4DF0D840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F6C92D-16CB-43A2-AB65-F910BF6E0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B42325-30C9-4FEE-9D0E-8707717DA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6BB0A6-10CB-4E6C-9B0E-E61B4DC1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0F8362-7E8D-46AC-B6DB-B7AB33D9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266796-0C42-4707-A8DF-35FDE3D7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DB911-11F5-484F-9961-3B38E5C4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BF61A-AD70-4BC1-83DE-6C79CE31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ED0C3-B346-48C4-9AB0-8EC101C7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18544-1836-4A6B-BB73-B64AC4F0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9B353-7DB4-4FBE-AF83-645A990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52BCE-35EF-4B73-B772-B7D4BCC6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1FD26D-999E-4051-A502-60F49E73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40992-98C9-494B-816D-99065384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F97F4-5ED8-4875-B9BB-26755645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FDA674-252C-47C4-B21E-0E69CCC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DCC83-5A02-4CC5-AE75-AC88FBFF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A56788-63CE-4F42-92DF-E34DFA70D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E41CED-63D5-4B2D-9DAE-293ECBF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975A4F-776B-42C8-84B6-8F689C01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D6698-2644-4D54-B31C-0F1EE620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6A0E14-1E39-47D3-A2FF-3F75B47A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5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459C9-FA8B-45AF-9494-6939CCDD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877561-8B27-469A-9AF9-D5EE9592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D9393A-1B6A-469A-9EC4-439DA995F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A8F13E-5374-4C69-9EA8-E9B67E19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AAAF60-2280-40E6-B732-8FE16C1BA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2B11FD-8CE3-4FA0-9872-7F79DAE9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10E4A9-8DAD-4E6C-A219-1B380799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3ECA9B-B34E-42C0-999B-E03BE15F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6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E5DAB-D952-476B-A869-105CA7E6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C5C2C8-DF15-4F9A-9AAF-CD5F477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C01645-E210-4ABF-961C-C54541E5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CA8770-D304-48DA-AAE7-8F45DF35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3B54B8-19A8-445A-9606-291F20DA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8628EF-5681-43EF-AE80-FCBC685D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61981D-CF6E-4062-BA3D-AA2E7303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37846-8E35-43A6-AD13-E1923E1A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144B8-22AB-4283-95D5-4F0D739A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6DDA1-BFFC-4626-A70E-1CE63512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AB3FAE-0A27-4CA1-9206-40726048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29A7-8C79-43BB-A96A-09D60FE2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D5A05A-4CC3-4510-B105-91047D5A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A7CE1-049D-410E-B8B5-89BBB1AC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D119CE-7226-49F8-8863-B3AE4A43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BDF92-1A92-4AC5-8477-8F2EAB0BF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99DAE9-696E-4D14-96DD-136B310C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9FDF48-C343-4B94-8AEB-82C9A473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D2486-81E4-4456-AFE8-95272A4E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0163FA-C8BC-4C45-B084-67BD9D4C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2D338B-6014-4BAA-86DE-C787E977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186BF2-2A58-4F8C-991F-7FB24482A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1338-1ABB-41C5-9EDC-9A0F821225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9ECE8-E349-4538-BC49-30F495AB9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5E0516-6352-48A2-A640-C5A42E18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560-DD14-4B0E-AEA2-90FEBA2F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BE06E-7017-4293-9F94-E83C9F557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4323"/>
            <a:ext cx="9144000" cy="170194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MDOC Grand Rounds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Student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4068C4-225B-4ED4-8C57-FACEF6B6B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045" y="4076267"/>
            <a:ext cx="9144000" cy="1655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5DFA5D-EED5-45D9-BADC-DB813F37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284" y="76619"/>
            <a:ext cx="1102688" cy="1129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2AE3F0-007B-40E0-A44E-253654A0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" y="97221"/>
            <a:ext cx="1108982" cy="11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AF0183-72B1-4B41-A2E3-49F3AC9C0FB4}"/>
              </a:ext>
            </a:extLst>
          </p:cNvPr>
          <p:cNvSpPr txBox="1"/>
          <p:nvPr/>
        </p:nvSpPr>
        <p:spPr>
          <a:xfrm>
            <a:off x="125028" y="1713098"/>
            <a:ext cx="5435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Inclement weather disclaimer: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- Be prepared for audibles to be called on locations of events 2/2 rain or inclement weather.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D97D51-FDC2-492C-B49E-19ED2577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8" y="97221"/>
            <a:ext cx="1108982" cy="1108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7FDCC2-E363-415F-82D0-8533F28C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284" y="76619"/>
            <a:ext cx="1102688" cy="1129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4BA427-32D5-46EC-8708-64FAFCA70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28" y="1713098"/>
            <a:ext cx="5906156" cy="43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431C7B-4B14-46A7-8B16-6432A190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6" y="549561"/>
            <a:ext cx="4678666" cy="6308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1B19C6-D521-4FD3-8F3E-6A9EE9775414}"/>
              </a:ext>
            </a:extLst>
          </p:cNvPr>
          <p:cNvSpPr txBox="1"/>
          <p:nvPr/>
        </p:nvSpPr>
        <p:spPr>
          <a:xfrm flipH="1">
            <a:off x="41178" y="1567937"/>
            <a:ext cx="40837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Where: Camp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FOB Courage/SMTS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0945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UOD:  OCP or roughs that you don’t mind getting dirty.  No “athleisure” outfits please.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eye pro, gloves, head lamp, rain jacket as desired, water, food, caffeine, and any other sustainment items you desire, minus CL6.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BCCC65-BE2B-43EF-8E17-94B50D3E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" y="97221"/>
            <a:ext cx="1108982" cy="1108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22A6C8-5769-4775-BBD8-64906559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284" y="76619"/>
            <a:ext cx="1102688" cy="1129584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7F8DBE48-1921-4D89-871F-99518DBB0825}"/>
              </a:ext>
            </a:extLst>
          </p:cNvPr>
          <p:cNvSpPr/>
          <p:nvPr/>
        </p:nvSpPr>
        <p:spPr>
          <a:xfrm>
            <a:off x="5305425" y="651712"/>
            <a:ext cx="323850" cy="3617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9D9A3F-8F8E-4D9E-9EA0-4E414218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01" y="1543050"/>
            <a:ext cx="8625014" cy="5084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EE39A4-3CCF-47EC-B63C-4B5BFA45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" y="97221"/>
            <a:ext cx="1108982" cy="1108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C6B38F-98A5-450A-9F2C-4141FC201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284" y="76619"/>
            <a:ext cx="1102688" cy="1129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14E649-5B71-4DDC-AC47-655F3C95E414}"/>
              </a:ext>
            </a:extLst>
          </p:cNvPr>
          <p:cNvSpPr txBox="1"/>
          <p:nvPr/>
        </p:nvSpPr>
        <p:spPr>
          <a:xfrm>
            <a:off x="197685" y="1905000"/>
            <a:ext cx="298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Camp </a:t>
            </a:r>
            <a:r>
              <a:rPr lang="en-US" dirty="0" err="1">
                <a:solidFill>
                  <a:schemeClr val="bg1"/>
                </a:solidFill>
              </a:rPr>
              <a:t>Bullis</a:t>
            </a:r>
            <a:r>
              <a:rPr lang="en-US" dirty="0">
                <a:solidFill>
                  <a:schemeClr val="bg1"/>
                </a:solidFill>
              </a:rPr>
              <a:t> is located on the NW side of San Antonio.  Outside of loop 1604, just east of I-10. </a:t>
            </a:r>
          </a:p>
          <a:p>
            <a:r>
              <a:rPr lang="en-US" dirty="0">
                <a:solidFill>
                  <a:schemeClr val="bg1"/>
                </a:solidFill>
              </a:rPr>
              <a:t>- The pin dropped (red pin) is right next to the Burger King.  This is a good reference point.  You will pass the Burger King on the drive towards the SMTS/FOB Courage.</a:t>
            </a:r>
            <a:r>
              <a:rPr lang="en-US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0273AF3-92CD-4ADA-ADD1-4723B8FDB75D}"/>
              </a:ext>
            </a:extLst>
          </p:cNvPr>
          <p:cNvCxnSpPr/>
          <p:nvPr/>
        </p:nvCxnSpPr>
        <p:spPr>
          <a:xfrm flipV="1">
            <a:off x="3067050" y="2533650"/>
            <a:ext cx="3562350" cy="628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065FD5-EC1C-4FB8-A5E6-0E5FF62B2902}"/>
              </a:ext>
            </a:extLst>
          </p:cNvPr>
          <p:cNvSpPr txBox="1"/>
          <p:nvPr/>
        </p:nvSpPr>
        <p:spPr>
          <a:xfrm>
            <a:off x="3829050" y="507098"/>
            <a:ext cx="420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FINDING YOUR WAY THERE</a:t>
            </a:r>
          </a:p>
        </p:txBody>
      </p:sp>
    </p:spTree>
    <p:extLst>
      <p:ext uri="{BB962C8B-B14F-4D97-AF65-F5344CB8AC3E}">
        <p14:creationId xmlns:p14="http://schemas.microsoft.com/office/powerpoint/2010/main" val="85659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431C7B-4B14-46A7-8B16-6432A190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42" y="0"/>
            <a:ext cx="50862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BCCC65-BE2B-43EF-8E17-94B50D3E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" y="97221"/>
            <a:ext cx="1108982" cy="1108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22A6C8-5769-4775-BBD8-64906559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284" y="76619"/>
            <a:ext cx="1102688" cy="11295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0AE642B-D8E1-455D-B51E-F226E52F2DDD}"/>
              </a:ext>
            </a:extLst>
          </p:cNvPr>
          <p:cNvSpPr/>
          <p:nvPr/>
        </p:nvSpPr>
        <p:spPr>
          <a:xfrm>
            <a:off x="8420100" y="6286500"/>
            <a:ext cx="866775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D8EB16D-0469-4492-BCC6-16E4847F760E}"/>
              </a:ext>
            </a:extLst>
          </p:cNvPr>
          <p:cNvCxnSpPr/>
          <p:nvPr/>
        </p:nvCxnSpPr>
        <p:spPr>
          <a:xfrm flipH="1">
            <a:off x="9353550" y="4905375"/>
            <a:ext cx="1095375" cy="1466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A3C369-D6BC-4929-9850-FA72F3D04707}"/>
              </a:ext>
            </a:extLst>
          </p:cNvPr>
          <p:cNvSpPr txBox="1"/>
          <p:nvPr/>
        </p:nvSpPr>
        <p:spPr>
          <a:xfrm>
            <a:off x="9901237" y="4259044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Burger King that was marked on previous slide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FDE4D18-DC3C-4FA0-B680-C5C198F7D678}"/>
              </a:ext>
            </a:extLst>
          </p:cNvPr>
          <p:cNvSpPr/>
          <p:nvPr/>
        </p:nvSpPr>
        <p:spPr>
          <a:xfrm>
            <a:off x="9901237" y="4259044"/>
            <a:ext cx="2081213" cy="6463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7D3725-AEFC-4937-9005-BEB46737D8C2}"/>
              </a:ext>
            </a:extLst>
          </p:cNvPr>
          <p:cNvSpPr txBox="1"/>
          <p:nvPr/>
        </p:nvSpPr>
        <p:spPr>
          <a:xfrm>
            <a:off x="514350" y="1733550"/>
            <a:ext cx="3400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After you enter Camp </a:t>
            </a:r>
            <a:r>
              <a:rPr lang="en-US" dirty="0" err="1">
                <a:solidFill>
                  <a:schemeClr val="bg1"/>
                </a:solidFill>
              </a:rPr>
              <a:t>Bullis</a:t>
            </a:r>
            <a:r>
              <a:rPr lang="en-US" dirty="0">
                <a:solidFill>
                  <a:schemeClr val="bg1"/>
                </a:solidFill>
              </a:rPr>
              <a:t>, keep driving down the main road until you see the Burger King.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2) Pass Burger King and keep driving until you are forced to go right or left.  Veer right at the “y”.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CF21F0F-1ED6-42A2-9C18-998C667BAC83}"/>
              </a:ext>
            </a:extLst>
          </p:cNvPr>
          <p:cNvCxnSpPr>
            <a:cxnSpLocks/>
          </p:cNvCxnSpPr>
          <p:nvPr/>
        </p:nvCxnSpPr>
        <p:spPr>
          <a:xfrm>
            <a:off x="3914775" y="3886200"/>
            <a:ext cx="3581400" cy="2162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714ED0E-D5B8-4C2C-8083-E0C7447A11A1}"/>
              </a:ext>
            </a:extLst>
          </p:cNvPr>
          <p:cNvCxnSpPr>
            <a:cxnSpLocks/>
          </p:cNvCxnSpPr>
          <p:nvPr/>
        </p:nvCxnSpPr>
        <p:spPr>
          <a:xfrm flipH="1">
            <a:off x="8117294" y="3228975"/>
            <a:ext cx="1664881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97C0DD-5AF4-4898-A66A-077A06A66653}"/>
              </a:ext>
            </a:extLst>
          </p:cNvPr>
          <p:cNvSpPr txBox="1"/>
          <p:nvPr/>
        </p:nvSpPr>
        <p:spPr>
          <a:xfrm>
            <a:off x="9734526" y="2887712"/>
            <a:ext cx="2351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3) Go through a couple stop signs, then veer to the left</a:t>
            </a:r>
          </a:p>
        </p:txBody>
      </p:sp>
    </p:spTree>
    <p:extLst>
      <p:ext uri="{BB962C8B-B14F-4D97-AF65-F5344CB8AC3E}">
        <p14:creationId xmlns:p14="http://schemas.microsoft.com/office/powerpoint/2010/main" val="118758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CF0F3B-A76F-43E7-89E3-91B22C48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936" y="1457324"/>
            <a:ext cx="7664710" cy="50523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5BFC4A-4F20-43FA-98F0-4445983308AC}"/>
              </a:ext>
            </a:extLst>
          </p:cNvPr>
          <p:cNvSpPr/>
          <p:nvPr/>
        </p:nvSpPr>
        <p:spPr>
          <a:xfrm rot="19857372">
            <a:off x="5030346" y="3898417"/>
            <a:ext cx="575233" cy="207205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E344CC8-FC27-4355-9F0E-F37BCDCE639C}"/>
              </a:ext>
            </a:extLst>
          </p:cNvPr>
          <p:cNvCxnSpPr>
            <a:cxnSpLocks/>
          </p:cNvCxnSpPr>
          <p:nvPr/>
        </p:nvCxnSpPr>
        <p:spPr>
          <a:xfrm>
            <a:off x="3628452" y="3667124"/>
            <a:ext cx="935093" cy="44388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5E90F1-36A4-4865-BF78-EEDFB542EC6F}"/>
              </a:ext>
            </a:extLst>
          </p:cNvPr>
          <p:cNvSpPr txBox="1"/>
          <p:nvPr/>
        </p:nvSpPr>
        <p:spPr>
          <a:xfrm>
            <a:off x="2751417" y="3429000"/>
            <a:ext cx="8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86B6E9-5C0C-4835-BF2A-6FB67B78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3" y="514350"/>
            <a:ext cx="1835092" cy="24724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991C782-B973-4D20-ADDB-F56BFB98B8E3}"/>
              </a:ext>
            </a:extLst>
          </p:cNvPr>
          <p:cNvSpPr/>
          <p:nvPr/>
        </p:nvSpPr>
        <p:spPr>
          <a:xfrm>
            <a:off x="371475" y="266700"/>
            <a:ext cx="742950" cy="647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F36CD5C-38C1-48AC-96E9-BDC896282D2F}"/>
              </a:ext>
            </a:extLst>
          </p:cNvPr>
          <p:cNvCxnSpPr>
            <a:cxnSpLocks/>
          </p:cNvCxnSpPr>
          <p:nvPr/>
        </p:nvCxnSpPr>
        <p:spPr>
          <a:xfrm>
            <a:off x="1114425" y="876300"/>
            <a:ext cx="2746511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B918B3-CECA-4385-93FE-91673DB8D6BF}"/>
              </a:ext>
            </a:extLst>
          </p:cNvPr>
          <p:cNvSpPr txBox="1"/>
          <p:nvPr/>
        </p:nvSpPr>
        <p:spPr>
          <a:xfrm>
            <a:off x="4875634" y="514350"/>
            <a:ext cx="504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Meet at the blue star NLT 0945. 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2218BEEA-31F2-440D-B90B-3921B1A4A098}"/>
              </a:ext>
            </a:extLst>
          </p:cNvPr>
          <p:cNvSpPr/>
          <p:nvPr/>
        </p:nvSpPr>
        <p:spPr>
          <a:xfrm>
            <a:off x="7934325" y="3784892"/>
            <a:ext cx="419100" cy="3971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228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MDOC Grand Rounds Student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Hyams</dc:creator>
  <cp:lastModifiedBy>Microsoft Office User</cp:lastModifiedBy>
  <cp:revision>8</cp:revision>
  <dcterms:created xsi:type="dcterms:W3CDTF">2021-10-25T22:37:12Z</dcterms:created>
  <dcterms:modified xsi:type="dcterms:W3CDTF">2022-10-19T23:45:59Z</dcterms:modified>
</cp:coreProperties>
</file>